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095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51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43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1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13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22302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640443"/>
            <a:ext cx="7477601" cy="25549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707"/>
              </a:lnSpc>
              <a:buNone/>
            </a:pPr>
            <a:r>
              <a:rPr lang="en-US" sz="5365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Introduction to Tourism Management System</a:t>
            </a:r>
            <a:endParaRPr lang="en-US" sz="5365" dirty="0"/>
          </a:p>
        </p:txBody>
      </p:sp>
      <p:sp>
        <p:nvSpPr>
          <p:cNvPr id="6" name="Text 2"/>
          <p:cNvSpPr/>
          <p:nvPr/>
        </p:nvSpPr>
        <p:spPr>
          <a:xfrm>
            <a:off x="6319599" y="4528661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This tourism management system is designed to streamline the travel booking process, from trip planning to on-the-ground coordination. It offers a comprehensive suite of features to enhance the overall travel experience for both tourists and travel providers.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6216848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219" y="6224468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6200180"/>
            <a:ext cx="236672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by Chetan Chauhan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873216"/>
            <a:ext cx="9029343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endParaRPr lang="en-US" sz="3888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AFD50-729C-5322-2BFF-0596D1C24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833" y="0"/>
            <a:ext cx="1251273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21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873216"/>
            <a:ext cx="9029343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Conclusion and Future Developments</a:t>
            </a:r>
            <a:endParaRPr lang="en-US" sz="3888" dirty="0"/>
          </a:p>
        </p:txBody>
      </p:sp>
      <p:sp>
        <p:nvSpPr>
          <p:cNvPr id="5" name="Text 2"/>
          <p:cNvSpPr/>
          <p:nvPr/>
        </p:nvSpPr>
        <p:spPr>
          <a:xfrm>
            <a:off x="2624376" y="3934658"/>
            <a:ext cx="93816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As the tourism industry continues to evolve, the Tourism Management System is committed to staying at the forefront of technological advancements. Future developments may include enhanced AI-powered recommendations, virtual reality experiences, and seamless integration with emerging travel technologies.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606616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873216"/>
            <a:ext cx="9029343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endParaRPr lang="en-US" sz="3888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B8ABB-B3AF-BE2D-4529-D5A182DAB035}"/>
              </a:ext>
            </a:extLst>
          </p:cNvPr>
          <p:cNvSpPr txBox="1"/>
          <p:nvPr/>
        </p:nvSpPr>
        <p:spPr>
          <a:xfrm>
            <a:off x="5129561" y="3256156"/>
            <a:ext cx="3936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72466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624376" y="2073235"/>
            <a:ext cx="6633567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Key Features of the System</a:t>
            </a:r>
            <a:endParaRPr lang="en-US" sz="3888" dirty="0"/>
          </a:p>
        </p:txBody>
      </p:sp>
      <p:sp>
        <p:nvSpPr>
          <p:cNvPr id="7" name="Shape 3"/>
          <p:cNvSpPr/>
          <p:nvPr/>
        </p:nvSpPr>
        <p:spPr>
          <a:xfrm>
            <a:off x="2624376" y="327350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818924" y="3338274"/>
            <a:ext cx="11084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33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333" dirty="0"/>
          </a:p>
        </p:txBody>
      </p:sp>
      <p:sp>
        <p:nvSpPr>
          <p:cNvPr id="9" name="Text 5"/>
          <p:cNvSpPr/>
          <p:nvPr/>
        </p:nvSpPr>
        <p:spPr>
          <a:xfrm>
            <a:off x="3346490" y="3273504"/>
            <a:ext cx="2256949" cy="617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Destination Management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3346490" y="4023955"/>
            <a:ext cx="2256949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Provides detailed information on popular tourist destinations, including attractions, accommodations, and transportation options.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825609" y="327350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988844" y="3338274"/>
            <a:ext cx="17335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33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333" dirty="0"/>
          </a:p>
        </p:txBody>
      </p:sp>
      <p:sp>
        <p:nvSpPr>
          <p:cNvPr id="13" name="Text 9"/>
          <p:cNvSpPr/>
          <p:nvPr/>
        </p:nvSpPr>
        <p:spPr>
          <a:xfrm>
            <a:off x="6547723" y="3273504"/>
            <a:ext cx="2256949" cy="617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Accommodation Booking</a:t>
            </a:r>
            <a:endParaRPr lang="en-US" sz="1944" dirty="0"/>
          </a:p>
        </p:txBody>
      </p:sp>
      <p:sp>
        <p:nvSpPr>
          <p:cNvPr id="14" name="Text 10"/>
          <p:cNvSpPr/>
          <p:nvPr/>
        </p:nvSpPr>
        <p:spPr>
          <a:xfrm>
            <a:off x="6547723" y="4023955"/>
            <a:ext cx="2256949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Allows users to easily search, compare, and book a variety of accommodations, from hotels to vacation rentals.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026843" y="327350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190792" y="3338274"/>
            <a:ext cx="17192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33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333" dirty="0"/>
          </a:p>
        </p:txBody>
      </p:sp>
      <p:sp>
        <p:nvSpPr>
          <p:cNvPr id="17" name="Text 13"/>
          <p:cNvSpPr/>
          <p:nvPr/>
        </p:nvSpPr>
        <p:spPr>
          <a:xfrm>
            <a:off x="9748957" y="3273504"/>
            <a:ext cx="2256949" cy="617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Transportation Coordination</a:t>
            </a:r>
            <a:endParaRPr lang="en-US" sz="1944" dirty="0"/>
          </a:p>
        </p:txBody>
      </p:sp>
      <p:sp>
        <p:nvSpPr>
          <p:cNvPr id="18" name="Text 14"/>
          <p:cNvSpPr/>
          <p:nvPr/>
        </p:nvSpPr>
        <p:spPr>
          <a:xfrm>
            <a:off x="9748957" y="4023955"/>
            <a:ext cx="225694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Facilitates the booking and management of various transportation services, such as flights, trains, and car rentals.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120384"/>
            <a:ext cx="6022896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Destination Management</a:t>
            </a:r>
            <a:endParaRPr lang="en-US" sz="3888" dirty="0"/>
          </a:p>
        </p:txBody>
      </p:sp>
      <p:sp>
        <p:nvSpPr>
          <p:cNvPr id="5" name="Text 2"/>
          <p:cNvSpPr/>
          <p:nvPr/>
        </p:nvSpPr>
        <p:spPr>
          <a:xfrm>
            <a:off x="2624376" y="3292912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Destination Profiles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2624376" y="3823692"/>
            <a:ext cx="27654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Comprehensive profiles on popular tourist destinations, including detailed information on attractions, cultural highlights, and local cuisine.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39433" y="3292912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Trip Planning Tools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5939433" y="3823692"/>
            <a:ext cx="27654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Intuitive tools to help users plan their itinerary, estimate travel costs, and access local weather and transportation information.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54490" y="3292912"/>
            <a:ext cx="2765465" cy="617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Destination Recommendations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9254490" y="4132302"/>
            <a:ext cx="27654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Personalized destination recommendations based on user preferences, travel interests, and past booking history.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505307"/>
            <a:ext cx="6068258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Accommodation Booking</a:t>
            </a:r>
            <a:endParaRPr lang="en-US" sz="3888" dirty="0"/>
          </a:p>
        </p:txBody>
      </p:sp>
      <p:sp>
        <p:nvSpPr>
          <p:cNvPr id="5" name="Shape 2"/>
          <p:cNvSpPr/>
          <p:nvPr/>
        </p:nvSpPr>
        <p:spPr>
          <a:xfrm>
            <a:off x="2624376" y="2566749"/>
            <a:ext cx="4579739" cy="1967627"/>
          </a:xfrm>
          <a:prstGeom prst="roundRect">
            <a:avLst>
              <a:gd name="adj" fmla="val 508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54166" y="2796540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Diverse Options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2854166" y="3238381"/>
            <a:ext cx="4120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 wide selection of accommodations, from 5-star resorts to budget-friendly hostels, to suit every traveler's needs and preferences.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566749"/>
            <a:ext cx="4579739" cy="1967627"/>
          </a:xfrm>
          <a:prstGeom prst="roundRect">
            <a:avLst>
              <a:gd name="adj" fmla="val 508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796540"/>
            <a:ext cx="2484953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Filtering and Sorting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7656076" y="3238381"/>
            <a:ext cx="4120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Advanced search and filtering tools to help users find the perfect accommodation based on location, price, amenities, and reviews.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624376" y="4756547"/>
            <a:ext cx="4579739" cy="1967627"/>
          </a:xfrm>
          <a:prstGeom prst="roundRect">
            <a:avLst>
              <a:gd name="adj" fmla="val 508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854166" y="498633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Secure Booking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2854166" y="5428178"/>
            <a:ext cx="4120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Seamless and secure booking process, with flexible payment options and clear cancellation policies.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56547"/>
            <a:ext cx="4579739" cy="1967627"/>
          </a:xfrm>
          <a:prstGeom prst="roundRect">
            <a:avLst>
              <a:gd name="adj" fmla="val 508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498633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User Reviews</a:t>
            </a:r>
            <a:endParaRPr lang="en-US" sz="1944" dirty="0"/>
          </a:p>
        </p:txBody>
      </p:sp>
      <p:sp>
        <p:nvSpPr>
          <p:cNvPr id="16" name="Text 13"/>
          <p:cNvSpPr/>
          <p:nvPr/>
        </p:nvSpPr>
        <p:spPr>
          <a:xfrm>
            <a:off x="7656076" y="5428178"/>
            <a:ext cx="4120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Genuine guest reviews and ratings to help users make informed decisions about their accommodations.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021913"/>
            <a:ext cx="6787634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Transportation Coordination</a:t>
            </a:r>
            <a:endParaRPr lang="en-US" sz="3888" dirty="0"/>
          </a:p>
        </p:txBody>
      </p:sp>
      <p:sp>
        <p:nvSpPr>
          <p:cNvPr id="6" name="Shape 2"/>
          <p:cNvSpPr/>
          <p:nvPr/>
        </p:nvSpPr>
        <p:spPr>
          <a:xfrm>
            <a:off x="4801910" y="1972270"/>
            <a:ext cx="44410" cy="5235297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44989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22218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68632" y="2286953"/>
            <a:ext cx="11084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33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333" dirty="0"/>
          </a:p>
        </p:txBody>
      </p:sp>
      <p:sp>
        <p:nvSpPr>
          <p:cNvPr id="10" name="Text 6"/>
          <p:cNvSpPr/>
          <p:nvPr/>
        </p:nvSpPr>
        <p:spPr>
          <a:xfrm>
            <a:off x="6046113" y="219444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Flight Booking</a:t>
            </a: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6046113" y="2636282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Book flights to and from your destination, with options to compare prices, schedules, and airline preferences.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26904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40413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37318" y="4106108"/>
            <a:ext cx="17335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33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333" dirty="0"/>
          </a:p>
        </p:txBody>
      </p:sp>
      <p:sp>
        <p:nvSpPr>
          <p:cNvPr id="15" name="Text 11"/>
          <p:cNvSpPr/>
          <p:nvPr/>
        </p:nvSpPr>
        <p:spPr>
          <a:xfrm>
            <a:off x="6046113" y="4013597"/>
            <a:ext cx="2732603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Ground Transportation</a:t>
            </a:r>
            <a:endParaRPr lang="en-US" sz="1944" dirty="0"/>
          </a:p>
        </p:txBody>
      </p:sp>
      <p:sp>
        <p:nvSpPr>
          <p:cNvPr id="16" name="Text 12"/>
          <p:cNvSpPr/>
          <p:nvPr/>
        </p:nvSpPr>
        <p:spPr>
          <a:xfrm>
            <a:off x="6046113" y="4455438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Arrange for car rentals, taxi services, or local public transportation to get you around your destination.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0882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8604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38033" y="5925264"/>
            <a:ext cx="17192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33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333" dirty="0"/>
          </a:p>
        </p:txBody>
      </p:sp>
      <p:sp>
        <p:nvSpPr>
          <p:cNvPr id="20" name="Text 16"/>
          <p:cNvSpPr/>
          <p:nvPr/>
        </p:nvSpPr>
        <p:spPr>
          <a:xfrm>
            <a:off x="6046113" y="5832753"/>
            <a:ext cx="2693551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Seamless Connections</a:t>
            </a:r>
            <a:endParaRPr lang="en-US" sz="1944" dirty="0"/>
          </a:p>
        </p:txBody>
      </p:sp>
      <p:sp>
        <p:nvSpPr>
          <p:cNvPr id="21" name="Text 17"/>
          <p:cNvSpPr/>
          <p:nvPr/>
        </p:nvSpPr>
        <p:spPr>
          <a:xfrm>
            <a:off x="6046113" y="627459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Coordinate various modes of transportation to ensure a smooth and efficient travel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085856"/>
            <a:ext cx="7317938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Event Planning and Promotion</a:t>
            </a:r>
            <a:endParaRPr lang="en-US" sz="388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76" y="3147298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3924895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Event Scheduling</a:t>
            </a: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2624376" y="4366736"/>
            <a:ext cx="29050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Organize and manage events, from conferences to cultural festivals, with comprehensive scheduling and logistics tools.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38" y="3147298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62638" y="3924895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Promotional Tools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5862638" y="4366736"/>
            <a:ext cx="290500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Leverage digital marketing strategies to effectively promote events and attract attendees from around the world.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899" y="3147298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00899" y="3924895"/>
            <a:ext cx="2703909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Collaborative Planning</a:t>
            </a:r>
            <a:endParaRPr lang="en-US" sz="1944" dirty="0"/>
          </a:p>
        </p:txBody>
      </p:sp>
      <p:sp>
        <p:nvSpPr>
          <p:cNvPr id="13" name="Text 7"/>
          <p:cNvSpPr/>
          <p:nvPr/>
        </p:nvSpPr>
        <p:spPr>
          <a:xfrm>
            <a:off x="9100899" y="4366736"/>
            <a:ext cx="290512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Facilitate seamless collaboration between event organizers, vendors, and participants to ensure a successful event.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73336"/>
            <a:ext cx="8732044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Customer Relationship Management</a:t>
            </a:r>
            <a:endParaRPr lang="en-US" sz="388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1923693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45863"/>
            <a:ext cx="3082528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Personalized Experiences</a:t>
            </a:r>
            <a:endParaRPr lang="en-US" sz="1944" dirty="0"/>
          </a:p>
        </p:txBody>
      </p:sp>
      <p:sp>
        <p:nvSpPr>
          <p:cNvPr id="8" name="Text 3"/>
          <p:cNvSpPr/>
          <p:nvPr/>
        </p:nvSpPr>
        <p:spPr>
          <a:xfrm>
            <a:off x="5935028" y="258770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Tailor travel packages and recommendations based on individual preferences and past booking history.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3701177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2334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Responsive Support</a:t>
            </a:r>
            <a:endParaRPr lang="en-US" sz="1944" dirty="0"/>
          </a:p>
        </p:txBody>
      </p:sp>
      <p:sp>
        <p:nvSpPr>
          <p:cNvPr id="11" name="Text 5"/>
          <p:cNvSpPr/>
          <p:nvPr/>
        </p:nvSpPr>
        <p:spPr>
          <a:xfrm>
            <a:off x="5935028" y="4365188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Provide prompt and attentive customer service through multiple communication channels, including phone, email, and live chat.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799" y="5478661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00832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Loyalty Programs</a:t>
            </a:r>
            <a:endParaRPr lang="en-US" sz="1944" dirty="0"/>
          </a:p>
        </p:txBody>
      </p:sp>
      <p:sp>
        <p:nvSpPr>
          <p:cNvPr id="14" name="Text 7"/>
          <p:cNvSpPr/>
          <p:nvPr/>
        </p:nvSpPr>
        <p:spPr>
          <a:xfrm>
            <a:off x="5935028" y="6142673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Offer rewards and incentives to encourage repeat business and build long-term customer relationships.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873216"/>
            <a:ext cx="9029343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endParaRPr lang="en-US" sz="3888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F53EB-FBFC-DA93-2B7F-7F66E5F7A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2353"/>
            <a:ext cx="14630400" cy="68848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873216"/>
            <a:ext cx="9029343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endParaRPr lang="en-US" sz="3888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710DC1-7B3C-21C9-CF9A-8F378168A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14819"/>
            <a:ext cx="14630400" cy="539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82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515</Words>
  <Application>Microsoft Office PowerPoint</Application>
  <PresentationFormat>Custom</PresentationFormat>
  <Paragraphs>68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Mukta</vt:lpstr>
      <vt:lpstr>Prompt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chetan chauhan</cp:lastModifiedBy>
  <cp:revision>3</cp:revision>
  <dcterms:created xsi:type="dcterms:W3CDTF">2024-05-30T18:56:47Z</dcterms:created>
  <dcterms:modified xsi:type="dcterms:W3CDTF">2024-05-30T20:52:05Z</dcterms:modified>
</cp:coreProperties>
</file>